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9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7" r:id="rId25"/>
    <p:sldId id="277" r:id="rId26"/>
    <p:sldId id="278" r:id="rId27"/>
    <p:sldId id="279" r:id="rId28"/>
    <p:sldId id="280" r:id="rId29"/>
    <p:sldId id="281" r:id="rId30"/>
    <p:sldId id="282" r:id="rId31"/>
    <p:sldId id="290" r:id="rId32"/>
    <p:sldId id="283" r:id="rId33"/>
    <p:sldId id="284" r:id="rId34"/>
    <p:sldId id="285" r:id="rId35"/>
    <p:sldId id="286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0" d="100"/>
          <a:sy n="100" d="100"/>
        </p:scale>
        <p:origin x="7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78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f677e7d-26dc-4a4c-97b3-e50d3b216b6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96e9ba-9a8d-46b4-91f2-010adef137d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f0d17c0-5266-40da-ae64-b01a00cf5e2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1e95915-ae61-47a9-9764-4153371ffa3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9cf5cd1-f370-486b-b7ce-e5e13f17339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4e7fcab-63e9-4f6f-af20-2d63df7fadb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c5c5d3-aec0-4568-bc00-7c0a391ce5b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6f60eb0-08ff-42ca-b9df-b64507b2321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a112bf-53a3-41a0-94ff-7de2e3741b2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c9962a-d8e0-4d30-9e85-60370b66e06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dcee2e-81e1-4002-8a40-58e17a05e15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dc625d-8353-4c15-85f3-af2ba261f93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a6602e-fc3b-4226-8d51-65ba09044ad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584d3b0-f359-498e-bfb9-9207acdb1c9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f4c1e1-63cf-42f7-9f8b-eae7eff3450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7e3d24-7c8a-417e-94fd-340db96abd6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A3AC196-AB30-FB54-59D1-9398FD14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9edacda-2220-49d1-8b43-284cc9c7ec9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e8374b0-6708-483b-9bec-05334f91efe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6caaaf-7993-4bc1-bacb-a5b1a0e8a14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e4165de-55f2-46d4-8dc6-91bcef1f490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a5454fd-595e-4d0f-bc45-e5437970074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0ee4a36-d51e-4359-9603-3d9850a14b6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1aec7f5-60af-46ab-853a-2122952142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C71EF9-74A6-76C5-8B2F-B0213FA6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1bec61-866c-42e8-9b5f-68e16d47814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f5487ab-97eb-4016-9229-1470ff0363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3805a3-1b96-4b1b-b7d1-5068ce32df2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151a2a-d794-4c1b-8721-4940870c576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291edf-cde5-40fd-9f3f-5ff7fac09c7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7763029-a1d1-4c7f-99fe-49815453404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afcfdb-f883-40bc-89ae-a750bcce52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D0E3619-BCE3-A7E0-EA97-F9E07F4F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17D3B1-A1F9-F269-7D8D-A0E8DE2B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5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8a08092-a52d-4586-9bd1-f404d632822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</Words>
  <Application>Microsoft Office PowerPoint</Application>
  <PresentationFormat>Presentazione su schermo (16:9)</PresentationFormat>
  <Paragraphs>31</Paragraphs>
  <Slides>35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Livia Lorenzoni</cp:lastModifiedBy>
  <cp:revision>3</cp:revision>
  <dcterms:created xsi:type="dcterms:W3CDTF">2026-03-26T09:02:39Z</dcterms:created>
  <dcterms:modified xsi:type="dcterms:W3CDTF">2026-03-26T09:42:55Z</dcterms:modified>
</cp:coreProperties>
</file>